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73" r:id="rId5"/>
    <p:sldId id="275" r:id="rId6"/>
    <p:sldId id="274" r:id="rId7"/>
    <p:sldId id="264" r:id="rId8"/>
    <p:sldId id="270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6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D37D2-3E72-8426-2CBE-8E3CCB24FA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6D542-9CE1-519F-9BFA-6CF90AEEF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AC7B1-A1E7-53F6-B2AE-525160F2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D0520-8C56-E62C-F9DD-10718D3D3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0B939-3750-27B6-6E9C-383B37400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96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EA93-2DD1-929D-6D29-8D4CEF839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73405-4F4A-2F9D-8567-DBFA105B8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3E19-6CBC-C962-67DA-F719B59B6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59043-A489-6947-14D8-AA6DA6C8D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08225-967D-9323-D93D-AD3D3936F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9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1A456-27AA-6FC4-3C03-D4F0C77DB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9BA28-114D-AF44-4526-6CEAFA63D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A1E0E-AECE-4B64-7447-03CEBB83D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5BD76-6B51-3A91-9696-28624F8B1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2F541-2F76-198A-B803-92AF5AF33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0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32EDE-2052-F421-CBC7-952879F5A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843D6-9F3F-D8A9-7274-D5DE805E4C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901BB-BA73-DA32-0E59-C75A1FD96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52575-0D63-A8EF-3FA6-23F317BF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9E4345-C794-556F-15D6-1D49CCC5D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7BF39-D032-A2FB-0B5D-F9A3C343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77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C83E3-6CF9-F805-65B9-C500EDDD6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19F3B-575C-B1DA-A64C-989B8A8DC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4CD4B-42EA-C8EA-1E73-59BC4D0D6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6199E7-5D9E-5BC3-CFA4-6992455163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9D02C-3840-F8B9-0381-FEBC3D092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D4A9E9-7C22-2872-CF39-7AA05D438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6FB49C-52CF-3697-8421-AF5F73E58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8C2709-4A91-0710-777A-812F041C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6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23846-C4EC-F86F-9D7E-976805C06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A9212D-1D85-A413-F280-570B12EF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FEA896-3CB8-2708-889B-64F39FEA6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12651-6E27-E638-B7C1-FE905BD47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16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A3A069-6B8F-2D73-72D9-8A00DF883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65F4A9-CD52-590D-6BA1-62221816A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59F9E-30C6-76BA-BCC8-F62913AA8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0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AAA0F-E99D-7670-5950-BFC61E586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624E0-12FF-E63C-C94A-F35C4C08C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28B5C-C865-F387-80D4-7A9D80405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C615D5-D282-3602-FE19-CEA13C759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4CF647-CEDC-53B0-13E7-49C85D0CA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B1BDE1-D572-8F81-67C4-E1030666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0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B1BE5-ACB0-43E2-FEB4-AB388D2E4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5695F0-3E4B-D9A9-865E-E55184E5DF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F7786-2705-C7CA-885D-964925DB4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758D3-65E4-E222-E850-38AB71CA0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03C62-02D7-4E8C-A395-83827247A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DA5209-E0E9-54DF-A738-C74861A5A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50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79486-8E89-799C-BEA6-1A0716C5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50AE3-8476-850B-F444-9846D24FF0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CA005-057E-C006-EE6E-CDC3146EF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C6CBB-C01D-B1E2-D6BE-F378B623B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E67E8-7712-8F68-6B82-610DFFB44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72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764272-321C-CC3D-6967-98AA0E179D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3905BB-038A-7C04-FE79-7947D94C8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AAD14-8ACD-4A57-2717-8D0641792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49FCB-9CA9-9B55-EBF6-F618954D6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2286D-B09F-57F1-96B3-EA00846C3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59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B48CC3-08A3-E693-2785-1C0E41D30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755DF-C092-3B42-8CFD-9EFA1F877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D39B5-EF21-EFC2-1058-DBA598A1FA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D626E-435F-4AD5-859D-1930567CB7FB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A8F41-EF6F-8DFD-94ED-91EA0C9F5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3AD1C-6824-915E-A62E-FAED5FFB0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8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45D2A-AA54-F10D-A54F-5F379929F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4B200-78B1-FF97-DE90-20C64F7EF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316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581FC-BDF7-5078-96CF-05B6953FD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E5BD4F51-8D44-3B20-3847-71C8FE5B47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1341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B61B33-035A-9904-0823-63AAD2A9B3B0}"/>
              </a:ext>
            </a:extLst>
          </p:cNvPr>
          <p:cNvSpPr txBox="1"/>
          <p:nvPr/>
        </p:nvSpPr>
        <p:spPr>
          <a:xfrm>
            <a:off x="4146488" y="5232903"/>
            <a:ext cx="45729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Luke 14:16-24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90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BIG FEAST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01227"/>
            <a:ext cx="6160968" cy="4591647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Luke 14:16-24</a:t>
            </a:r>
          </a:p>
          <a:p>
            <a:r>
              <a:rPr lang="en-US" sz="3200" dirty="0">
                <a:solidFill>
                  <a:schemeClr val="bg1"/>
                </a:solidFill>
              </a:rPr>
              <a:t>2 Corinthians 6:2 “Behold, now is the accepted time”</a:t>
            </a:r>
          </a:p>
          <a:p>
            <a:r>
              <a:rPr lang="en-US" sz="3200" dirty="0">
                <a:solidFill>
                  <a:schemeClr val="bg1"/>
                </a:solidFill>
              </a:rPr>
              <a:t>Ephesians 3:8-12</a:t>
            </a:r>
          </a:p>
          <a:p>
            <a:r>
              <a:rPr lang="en-US" sz="3200" dirty="0">
                <a:solidFill>
                  <a:schemeClr val="bg1"/>
                </a:solidFill>
              </a:rPr>
              <a:t>“the mystery which from the beginning of the ages has been hidden in God”</a:t>
            </a:r>
          </a:p>
          <a:p>
            <a:r>
              <a:rPr lang="en-US" sz="3200" dirty="0">
                <a:solidFill>
                  <a:schemeClr val="bg1"/>
                </a:solidFill>
              </a:rPr>
              <a:t>“according to the eternal purpose which He accomplished in Christ Jesus our Lord.”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F97B42-58F1-2932-1A51-E7A2D164C9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65" t="4456" r="12772" b="4931"/>
          <a:stretch/>
        </p:blipFill>
        <p:spPr>
          <a:xfrm>
            <a:off x="7994210" y="2245259"/>
            <a:ext cx="3660323" cy="337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7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THEY ALL WITH ONE ACCORD BEGAN TO MAKE EXCUSES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7607" y="1901227"/>
            <a:ext cx="9080627" cy="4591647"/>
          </a:xfrm>
        </p:spPr>
        <p:txBody>
          <a:bodyPr>
            <a:noAutofit/>
          </a:bodyPr>
          <a:lstStyle/>
          <a:p>
            <a:r>
              <a:rPr lang="en-US" sz="3300" dirty="0">
                <a:solidFill>
                  <a:schemeClr val="bg1"/>
                </a:solidFill>
              </a:rPr>
              <a:t>Luke 1:18</a:t>
            </a:r>
          </a:p>
          <a:p>
            <a:r>
              <a:rPr lang="en-US" sz="3300" dirty="0">
                <a:solidFill>
                  <a:schemeClr val="bg1"/>
                </a:solidFill>
              </a:rPr>
              <a:t>First Man- “I have bought a piece of ground, and I </a:t>
            </a:r>
            <a:r>
              <a:rPr lang="en-US" sz="3300" u="sng" dirty="0">
                <a:solidFill>
                  <a:schemeClr val="bg1"/>
                </a:solidFill>
              </a:rPr>
              <a:t>must</a:t>
            </a:r>
            <a:r>
              <a:rPr lang="en-US" sz="3300" dirty="0">
                <a:solidFill>
                  <a:schemeClr val="bg1"/>
                </a:solidFill>
              </a:rPr>
              <a:t> go and see it. I ask you to have me excused.”</a:t>
            </a:r>
          </a:p>
          <a:p>
            <a:r>
              <a:rPr lang="en-US" sz="3300" dirty="0">
                <a:solidFill>
                  <a:schemeClr val="bg1"/>
                </a:solidFill>
              </a:rPr>
              <a:t>Materialism- Matthew 6:19-21</a:t>
            </a:r>
          </a:p>
          <a:p>
            <a:r>
              <a:rPr lang="en-US" sz="3300" dirty="0">
                <a:solidFill>
                  <a:schemeClr val="bg1"/>
                </a:solidFill>
              </a:rPr>
              <a:t>Second Man- “I have bought five yoke of oxen, and I am going to test them. I ask you to have me excused.”</a:t>
            </a:r>
          </a:p>
          <a:p>
            <a:r>
              <a:rPr lang="en-US" sz="3300" dirty="0">
                <a:solidFill>
                  <a:schemeClr val="bg1"/>
                </a:solidFill>
              </a:rPr>
              <a:t>Business Minded – 1 Timothy 6:9-11</a:t>
            </a:r>
          </a:p>
        </p:txBody>
      </p:sp>
    </p:spTree>
    <p:extLst>
      <p:ext uri="{BB962C8B-B14F-4D97-AF65-F5344CB8AC3E}">
        <p14:creationId xmlns:p14="http://schemas.microsoft.com/office/powerpoint/2010/main" val="41851064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THEY ALL WITH ONE ACCORD BEGAN TO MAKE EXCUSES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7607" y="1901227"/>
            <a:ext cx="9080627" cy="4591647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The Third Man – “I have married a wife, and therefore I cannot come.”</a:t>
            </a:r>
          </a:p>
          <a:p>
            <a:r>
              <a:rPr lang="en-US" sz="4000" dirty="0">
                <a:solidFill>
                  <a:schemeClr val="bg1"/>
                </a:solidFill>
              </a:rPr>
              <a:t>“It is impossible for me to come”</a:t>
            </a:r>
          </a:p>
          <a:p>
            <a:r>
              <a:rPr lang="en-US" sz="4000" dirty="0">
                <a:solidFill>
                  <a:schemeClr val="bg1"/>
                </a:solidFill>
              </a:rPr>
              <a:t>“JUST MARRIED”  Used family as an excuse to avoid obligation</a:t>
            </a:r>
          </a:p>
          <a:p>
            <a:r>
              <a:rPr lang="en-US" sz="4000" dirty="0">
                <a:solidFill>
                  <a:schemeClr val="bg1"/>
                </a:solidFill>
              </a:rPr>
              <a:t>Matthew 10:34,37</a:t>
            </a:r>
          </a:p>
          <a:p>
            <a:r>
              <a:rPr lang="en-US" sz="4000" dirty="0">
                <a:solidFill>
                  <a:schemeClr val="bg1"/>
                </a:solidFill>
              </a:rPr>
              <a:t>The Punishment – vv. 21-24</a:t>
            </a:r>
          </a:p>
        </p:txBody>
      </p:sp>
    </p:spTree>
    <p:extLst>
      <p:ext uri="{BB962C8B-B14F-4D97-AF65-F5344CB8AC3E}">
        <p14:creationId xmlns:p14="http://schemas.microsoft.com/office/powerpoint/2010/main" val="33728792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PARABLE OF THE MARRIAGE FEAST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01227"/>
            <a:ext cx="6160968" cy="4591647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Matthew 22:1-14</a:t>
            </a:r>
          </a:p>
          <a:p>
            <a:r>
              <a:rPr lang="en-US" sz="4000" dirty="0">
                <a:solidFill>
                  <a:schemeClr val="bg1"/>
                </a:solidFill>
              </a:rPr>
              <a:t>The King is God</a:t>
            </a:r>
          </a:p>
          <a:p>
            <a:r>
              <a:rPr lang="en-US" sz="4000" dirty="0">
                <a:solidFill>
                  <a:schemeClr val="bg1"/>
                </a:solidFill>
              </a:rPr>
              <a:t>First set of those Invited – Matthew 23:29-32</a:t>
            </a:r>
          </a:p>
          <a:p>
            <a:r>
              <a:rPr lang="en-US" sz="4000" dirty="0">
                <a:solidFill>
                  <a:schemeClr val="bg1"/>
                </a:solidFill>
              </a:rPr>
              <a:t>Slaves are Sent to seek More Guests – Great commission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DF510D-8779-994E-2E71-4EA2F07C4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8619" y="1901227"/>
            <a:ext cx="3800669" cy="431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694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1E9D6-9DB5-2A77-DA59-7569E992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7627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ONE NOT DRESSED PROPERLY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8813C-D7E1-C9F3-93D7-4BF0041C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5426"/>
            <a:ext cx="6205396" cy="4411537"/>
          </a:xfrm>
        </p:spPr>
        <p:txBody>
          <a:bodyPr>
            <a:normAutofit lnSpcReduction="10000"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Matthew 22:11-14</a:t>
            </a:r>
          </a:p>
          <a:p>
            <a:r>
              <a:rPr lang="en-US" sz="4800" dirty="0">
                <a:solidFill>
                  <a:schemeClr val="bg1"/>
                </a:solidFill>
              </a:rPr>
              <a:t>Every saint is robed in the white robes of Christ’s righteousness</a:t>
            </a:r>
          </a:p>
          <a:p>
            <a:r>
              <a:rPr lang="en-US" sz="4800" dirty="0">
                <a:solidFill>
                  <a:schemeClr val="bg1"/>
                </a:solidFill>
              </a:rPr>
              <a:t>Galatians 3:27</a:t>
            </a:r>
          </a:p>
          <a:p>
            <a:r>
              <a:rPr lang="en-US" sz="4800" dirty="0">
                <a:solidFill>
                  <a:schemeClr val="bg1"/>
                </a:solidFill>
              </a:rPr>
              <a:t>Ephesians 4:22-24</a:t>
            </a:r>
          </a:p>
        </p:txBody>
      </p:sp>
      <p:pic>
        <p:nvPicPr>
          <p:cNvPr id="6" name="Picture 5" descr="A picture containing text">
            <a:extLst>
              <a:ext uri="{FF2B5EF4-FFF2-40B4-BE49-F238E27FC236}">
                <a16:creationId xmlns:a16="http://schemas.microsoft.com/office/drawing/2014/main" id="{CC22D9FB-C5E8-F5E5-EB10-EA778B568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3" y="1615288"/>
            <a:ext cx="4254751" cy="425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1947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1E9D6-9DB5-2A77-DA59-7569E992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7627"/>
          </a:xfrm>
        </p:spPr>
        <p:txBody>
          <a:bodyPr>
            <a:normAutofit fontScale="90000"/>
          </a:bodyPr>
          <a:lstStyle/>
          <a:p>
            <a:r>
              <a:rPr lang="en-US" sz="8900" dirty="0">
                <a:solidFill>
                  <a:schemeClr val="bg1"/>
                </a:solidFill>
              </a:rPr>
              <a:t>THE INVITATION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8813C-D7E1-C9F3-93D7-4BF0041C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0890" y="1765426"/>
            <a:ext cx="8416212" cy="441153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DO YOU RELY ON EXCUSES OR WILL YOU ACCEPT THE CALL?</a:t>
            </a:r>
          </a:p>
          <a:p>
            <a:r>
              <a:rPr lang="en-US" sz="4800" dirty="0">
                <a:solidFill>
                  <a:schemeClr val="bg1"/>
                </a:solidFill>
              </a:rPr>
              <a:t>THE WORK IS THERE – THE COMMITMENT TO BE MADE</a:t>
            </a:r>
          </a:p>
          <a:p>
            <a:r>
              <a:rPr lang="en-US" sz="4800" dirty="0">
                <a:solidFill>
                  <a:schemeClr val="bg1"/>
                </a:solidFill>
              </a:rPr>
              <a:t>WILL YOU MAKE IT OR MAKE EXCUSES?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4613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23F42-18E6-227C-533A-77AADE1A6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8C62D-D7E2-5EC2-F9FB-5757B6E44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93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1966</TotalTime>
  <Words>264</Words>
  <Application>Microsoft Office PowerPoint</Application>
  <PresentationFormat>Widescreen</PresentationFormat>
  <Paragraphs>33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THE BIG FEAST</vt:lpstr>
      <vt:lpstr>THEY ALL WITH ONE ACCORD BEGAN TO MAKE EXCUSES</vt:lpstr>
      <vt:lpstr>THEY ALL WITH ONE ACCORD BEGAN TO MAKE EXCUSES</vt:lpstr>
      <vt:lpstr>THE PARABLE OF THE MARRIAGE FEAST</vt:lpstr>
      <vt:lpstr>ONE NOT DRESSED PROPERLY</vt:lpstr>
      <vt:lpstr>THE INVITATION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62</cp:revision>
  <dcterms:created xsi:type="dcterms:W3CDTF">2022-07-30T20:51:45Z</dcterms:created>
  <dcterms:modified xsi:type="dcterms:W3CDTF">2022-09-02T02:18:34Z</dcterms:modified>
</cp:coreProperties>
</file>